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1224CC-EA6D-49DD-A5CD-C5389E04E364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A860AA-9E63-4640-ACD8-4AAF7BA300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ritapandit25.i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8305800" cy="1500198"/>
          </a:xfrm>
        </p:spPr>
        <p:txBody>
          <a:bodyPr/>
          <a:lstStyle/>
          <a:p>
            <a:r>
              <a:rPr lang="en-IN" sz="2000" b="1" u="sng" dirty="0" smtClean="0">
                <a:solidFill>
                  <a:srgbClr val="FFFF00"/>
                </a:solidFill>
                <a:latin typeface="Arial Black" pitchFamily="34" charset="0"/>
              </a:rPr>
              <a:t>BANK NIFTY OPTION FOR </a:t>
            </a:r>
            <a:r>
              <a:rPr lang="en-IN" sz="2000" b="1" u="sng" dirty="0" smtClean="0">
                <a:solidFill>
                  <a:srgbClr val="FFFF00"/>
                </a:solidFill>
                <a:latin typeface="Arial Black" pitchFamily="34" charset="0"/>
              </a:rPr>
              <a:t>18/01/2021</a:t>
            </a:r>
            <a:r>
              <a:rPr lang="en-IN" sz="2000" b="1" u="sng" dirty="0" smtClean="0">
                <a:solidFill>
                  <a:srgbClr val="FFFF00"/>
                </a:solidFill>
                <a:latin typeface="Arial Black" pitchFamily="34" charset="0"/>
              </a:rPr>
              <a:t>: </a:t>
            </a:r>
          </a:p>
          <a:p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HOI AT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32500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CE AND AT 32K PE.</a:t>
            </a:r>
          </a:p>
          <a:p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     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  <a:cs typeface="Arial" pitchFamily="34" charset="0"/>
              </a:rPr>
              <a:t>BUY 32500 CE 21 JAN @358 STOP 328 TGT 380-410-445-500-530-600.</a:t>
            </a:r>
            <a:endParaRPr lang="en-IN" sz="2000" b="1" dirty="0" smtClean="0">
              <a:solidFill>
                <a:srgbClr val="0033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BUY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32200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PE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21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JAN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@436+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STOP 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390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 TGT 458-490-530-570-600</a:t>
            </a:r>
            <a:r>
              <a:rPr lang="en-IN" sz="2000" b="1" dirty="0" smtClean="0">
                <a:solidFill>
                  <a:srgbClr val="FFC000"/>
                </a:solidFill>
                <a:latin typeface="Arial Black" pitchFamily="34" charset="0"/>
                <a:cs typeface="Arial" pitchFamily="34" charset="0"/>
              </a:rPr>
              <a:t>-750.</a:t>
            </a:r>
            <a:endParaRPr lang="en-IN" sz="2400" b="1" dirty="0" smtClean="0">
              <a:solidFill>
                <a:srgbClr val="FFC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IN" sz="1800" b="1" dirty="0" smtClean="0">
                <a:solidFill>
                  <a:srgbClr val="003300"/>
                </a:solidFill>
                <a:latin typeface="Arial Black" pitchFamily="34" charset="0"/>
              </a:rPr>
              <a:t>PE TO BUY BELOW  32100 BNS AND CE ABOVE </a:t>
            </a:r>
            <a:r>
              <a:rPr lang="en-IN" sz="1800" b="1" dirty="0" smtClean="0">
                <a:solidFill>
                  <a:srgbClr val="003300"/>
                </a:solidFill>
                <a:latin typeface="Arial Black" pitchFamily="34" charset="0"/>
              </a:rPr>
              <a:t>32510 </a:t>
            </a:r>
            <a:r>
              <a:rPr lang="en-IN" sz="1800" b="1" dirty="0" smtClean="0">
                <a:solidFill>
                  <a:srgbClr val="003300"/>
                </a:solidFill>
                <a:latin typeface="Arial Black" pitchFamily="34" charset="0"/>
              </a:rPr>
              <a:t>BNS.</a:t>
            </a:r>
          </a:p>
          <a:p>
            <a:endParaRPr lang="en-US" sz="18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2214578"/>
          </a:xfrm>
        </p:spPr>
        <p:txBody>
          <a:bodyPr/>
          <a:lstStyle/>
          <a:p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LAST WEEK BANK NIFTY SPOT DID OUR TARGETS </a:t>
            </a:r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32680 </a:t>
            </a:r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MADE HIGH </a:t>
            </a:r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32719. </a:t>
            </a:r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NOW BANK NIFTY TRADE BELOW 32K ONLY CAN SEE</a:t>
            </a:r>
            <a:r>
              <a:rPr lang="en-IN" sz="20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IN" sz="20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IN" sz="2000" b="1" dirty="0" smtClean="0">
                <a:solidFill>
                  <a:srgbClr val="002060"/>
                </a:solidFill>
                <a:latin typeface="Arial Black" pitchFamily="34" charset="0"/>
              </a:rPr>
              <a:t>www.ritapandit25.in </a:t>
            </a:r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31880-31750-31500-31K-30500-30K </a:t>
            </a:r>
            <a:r>
              <a:rPr lang="en-IN" sz="2000" b="1" dirty="0" smtClean="0">
                <a:solidFill>
                  <a:srgbClr val="FFFF00"/>
                </a:solidFill>
                <a:latin typeface="Arial Black" pitchFamily="34" charset="0"/>
              </a:rPr>
              <a:t>LEVELS ON DOWN SIDE.</a:t>
            </a:r>
            <a:r>
              <a:rPr lang="en-IN" sz="2000" b="1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TRADING ABOVE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32700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ONLY CAN SEE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-32900-33K-33500-34K </a:t>
            </a:r>
            <a:r>
              <a:rPr lang="en-IN" sz="2000" b="1" dirty="0" smtClean="0">
                <a:solidFill>
                  <a:srgbClr val="003300"/>
                </a:solidFill>
                <a:latin typeface="Arial Black" pitchFamily="34" charset="0"/>
              </a:rPr>
              <a:t>LEVELS ON UPSIDE. </a:t>
            </a:r>
            <a:endParaRPr lang="en-US" sz="2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928794" y="6572272"/>
            <a:ext cx="6453206" cy="142876"/>
          </a:xfrm>
        </p:spPr>
        <p:txBody>
          <a:bodyPr/>
          <a:lstStyle/>
          <a:p>
            <a:fld id="{409ED76E-1E26-4F58-9C38-1523A1AB5F0A}" type="datetime1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133600" y="6429396"/>
            <a:ext cx="3581400" cy="214314"/>
          </a:xfrm>
        </p:spPr>
        <p:txBody>
          <a:bodyPr/>
          <a:lstStyle/>
          <a:p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cropped-15380502_1369614189736805_817158364794486953_n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85852" cy="857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16" y="214290"/>
            <a:ext cx="251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C000"/>
                </a:solidFill>
              </a:rPr>
              <a:t>FOR </a:t>
            </a:r>
            <a:r>
              <a:rPr lang="en-IN" sz="2800" dirty="0" smtClean="0">
                <a:solidFill>
                  <a:srgbClr val="FFC000"/>
                </a:solidFill>
              </a:rPr>
              <a:t>18/01/2021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7" name="Picture 6" descr="dp web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214686"/>
            <a:ext cx="1143008" cy="128588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15074" y="6072206"/>
            <a:ext cx="29289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PANDIT INVEST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5851" y="142852"/>
            <a:ext cx="571504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NIFTY WEEKLY PREDICTION</a:t>
            </a:r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785926"/>
          </a:xfrm>
          <a:solidFill>
            <a:schemeClr val="accent2"/>
          </a:solidFill>
        </p:spPr>
        <p:txBody>
          <a:bodyPr>
            <a:normAutofit fontScale="77500" lnSpcReduction="20000"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18-JAN-2021</a:t>
            </a:r>
            <a:endParaRPr lang="en-IN" b="1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rgbClr val="FF0000"/>
                </a:solidFill>
              </a:rPr>
              <a:t>TELEGRAM: PANDITINVEST 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www.ritapandit25.in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3300"/>
                </a:solidFill>
              </a:rPr>
              <a:t>9831695525 </a:t>
            </a:r>
            <a:r>
              <a:rPr lang="en-IN" b="1" dirty="0" err="1" smtClean="0">
                <a:solidFill>
                  <a:srgbClr val="003300"/>
                </a:solidFill>
              </a:rPr>
              <a:t>Twitter@PredictionNifty</a:t>
            </a:r>
            <a:r>
              <a:rPr lang="en-IN" b="1" dirty="0" smtClean="0">
                <a:solidFill>
                  <a:srgbClr val="003300"/>
                </a:solidFill>
              </a:rPr>
              <a:t>    </a:t>
            </a:r>
            <a:r>
              <a:rPr lang="en-IN" b="1" dirty="0" err="1" smtClean="0">
                <a:solidFill>
                  <a:srgbClr val="003300"/>
                </a:solidFill>
              </a:rPr>
              <a:t>facebook@niftyprediction</a:t>
            </a:r>
            <a:r>
              <a:rPr lang="en-IN" b="1" dirty="0" smtClean="0">
                <a:solidFill>
                  <a:srgbClr val="003300"/>
                </a:solidFill>
              </a:rPr>
              <a:t>.</a:t>
            </a:r>
          </a:p>
          <a:p>
            <a:r>
              <a:rPr lang="en-IN" sz="3600" b="1" dirty="0" smtClean="0">
                <a:solidFill>
                  <a:srgbClr val="003300"/>
                </a:solidFill>
              </a:rPr>
              <a:t>Email: panditinvest@gmail.com.</a:t>
            </a:r>
            <a:endParaRPr lang="en-US" sz="3600" b="1" dirty="0" smtClean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01122" cy="44291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914400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7256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8572560" cy="225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143512"/>
            <a:ext cx="55007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14291"/>
            <a:ext cx="8715436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072074"/>
            <a:ext cx="467201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143248"/>
            <a:ext cx="8572560" cy="19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5143512"/>
            <a:ext cx="54292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89"/>
            <a:ext cx="8858312" cy="478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000636"/>
            <a:ext cx="474345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857760"/>
            <a:ext cx="510064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434</TotalTime>
  <Words>116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LAST WEEK BANK NIFTY SPOT DID OUR TARGETS 32680 MADE HIGH 32719. NOW BANK NIFTY TRADE BELOW 32K ONLY CAN SEE  www.ritapandit25.in 31880-31750-31500-31K-30500-30K LEVELS ON DOWN SIDE.  TRADING ABOVE 32700 ONLY CAN SEE -32900-33K-33500-34K LEVELS ON UPSIDE. </vt:lpstr>
      <vt:lpstr>Slide 2</vt:lpstr>
      <vt:lpstr>Slide 3</vt:lpstr>
      <vt:lpstr> 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41</cp:revision>
  <dcterms:created xsi:type="dcterms:W3CDTF">2020-11-30T07:33:05Z</dcterms:created>
  <dcterms:modified xsi:type="dcterms:W3CDTF">2021-01-17T09:53:07Z</dcterms:modified>
</cp:coreProperties>
</file>